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86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38" autoAdjust="0"/>
  </p:normalViewPr>
  <p:slideViewPr>
    <p:cSldViewPr snapToGrid="0">
      <p:cViewPr varScale="1">
        <p:scale>
          <a:sx n="73" d="100"/>
          <a:sy n="73" d="100"/>
        </p:scale>
        <p:origin x="104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B2C25-5ADF-41F9-939C-FC75461BB8A9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18BB3-8B03-4247-AC26-2E7ACEF28D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61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三种不同的学习方法 </a:t>
            </a:r>
            <a:r>
              <a:rPr lang="en-US" altLang="zh-CN" dirty="0" smtClean="0"/>
              <a:t>auto-encoder</a:t>
            </a:r>
            <a:r>
              <a:rPr lang="zh-CN" altLang="en-US" baseline="0" dirty="0" smtClean="0"/>
              <a:t>：还原输入  </a:t>
            </a:r>
            <a:r>
              <a:rPr lang="en-US" altLang="zh-CN" baseline="0" dirty="0" smtClean="0"/>
              <a:t>object recognition </a:t>
            </a:r>
            <a:r>
              <a:rPr lang="zh-CN" altLang="en-US" baseline="0" dirty="0" smtClean="0"/>
              <a:t>物体识别，看他们是猫是狗  </a:t>
            </a:r>
            <a:r>
              <a:rPr lang="en-US" altLang="zh-CN" baseline="0" dirty="0" err="1" smtClean="0"/>
              <a:t>word2vec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相邻词的概率是否高一些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935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部位匹配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735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水品分割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9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去获取更精细的一行。蓝色的箭头就是一个蓝色的</a:t>
            </a:r>
            <a:r>
              <a:rPr lang="en-US" altLang="zh-CN" dirty="0" smtClean="0"/>
              <a:t>detector</a:t>
            </a:r>
            <a:r>
              <a:rPr lang="zh-CN" altLang="en-US" dirty="0" smtClean="0"/>
              <a:t>，对于左边的图乘</a:t>
            </a:r>
            <a:r>
              <a:rPr lang="en-US" altLang="zh-CN" dirty="0" smtClean="0"/>
              <a:t>0110 </a:t>
            </a:r>
            <a:r>
              <a:rPr lang="zh-CN" altLang="en-US" dirty="0" smtClean="0"/>
              <a:t>右边的图的蓝色箭头的编码是</a:t>
            </a:r>
            <a:r>
              <a:rPr lang="en-US" altLang="zh-CN" dirty="0" smtClean="0"/>
              <a:t>1100</a:t>
            </a:r>
            <a:r>
              <a:rPr lang="zh-CN" altLang="en-US" dirty="0" smtClean="0"/>
              <a:t>，乘一下，就是上面的那一张图。实际上是用用每一行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的乘积去得到一个特征</a:t>
            </a:r>
            <a:r>
              <a:rPr lang="en-US" altLang="zh-CN" dirty="0" smtClean="0"/>
              <a:t>,</a:t>
            </a:r>
            <a:r>
              <a:rPr lang="zh-CN" altLang="en-US" dirty="0" smtClean="0"/>
              <a:t>再继续往前传，所以是在底层做了一个</a:t>
            </a:r>
            <a:r>
              <a:rPr lang="en-US" altLang="zh-CN" dirty="0" smtClean="0"/>
              <a:t>marching,</a:t>
            </a:r>
            <a:r>
              <a:rPr lang="zh-CN" altLang="en-US" dirty="0" smtClean="0"/>
              <a:t>再去学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487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将切水平改为切正方形的区域，紫色的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是</a:t>
            </a:r>
            <a:r>
              <a:rPr lang="en-US" altLang="zh-CN" dirty="0" smtClean="0"/>
              <a:t>share weight </a:t>
            </a:r>
            <a:r>
              <a:rPr lang="zh-CN" altLang="en-US" dirty="0" smtClean="0"/>
              <a:t>的，提特征到紫色的</a:t>
            </a:r>
            <a:r>
              <a:rPr lang="en-US" altLang="zh-CN" dirty="0" smtClean="0"/>
              <a:t>conv,</a:t>
            </a:r>
            <a:r>
              <a:rPr lang="zh-CN" altLang="en-US" dirty="0" smtClean="0"/>
              <a:t>将这个点与周围的五个点作减法（公式在右边），就可以得到红色得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，在往前传，看是不是同一个人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603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如果行人没有切分得很好，上述方法就不适用。对人类得特征定点，将特征对齐一下，如果位移太大，也没有匹配好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441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讲者的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，如何不进行</a:t>
            </a:r>
            <a:r>
              <a:rPr lang="en-US" altLang="zh-CN" dirty="0" smtClean="0"/>
              <a:t>alignment</a:t>
            </a:r>
            <a:r>
              <a:rPr lang="zh-CN" altLang="en-US" dirty="0" smtClean="0"/>
              <a:t>（对齐），如和通过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反传一个仿射变换，使它更利于识别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50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网络中没有使用一些额外的</a:t>
            </a:r>
            <a:r>
              <a:rPr lang="en-US" altLang="zh-CN" dirty="0" smtClean="0"/>
              <a:t>component,</a:t>
            </a:r>
            <a:r>
              <a:rPr lang="zh-CN" altLang="en-US" dirty="0" smtClean="0"/>
              <a:t>而只是利用了中间橙色框中的</a:t>
            </a:r>
            <a:r>
              <a:rPr lang="en-US" altLang="zh-CN" dirty="0" smtClean="0"/>
              <a:t>affine estimation,</a:t>
            </a:r>
            <a:r>
              <a:rPr lang="zh-CN" altLang="en-US" dirty="0" smtClean="0"/>
              <a:t>整个流程不需要预处理，整个都在网络中实现了，包括人的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的识别，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上有源码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713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如果直接从视频中把人抠出来，效果是不是更好些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28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每次</a:t>
            </a:r>
            <a:r>
              <a:rPr lang="en-US" altLang="zh-CN" dirty="0" smtClean="0"/>
              <a:t>conv</a:t>
            </a:r>
            <a:r>
              <a:rPr lang="zh-CN" altLang="en-US" dirty="0" smtClean="0"/>
              <a:t>之后的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可以进一个类似于</a:t>
            </a:r>
            <a:r>
              <a:rPr lang="en-US" altLang="zh-CN" dirty="0" err="1" smtClean="0"/>
              <a:t>lstm</a:t>
            </a:r>
            <a:r>
              <a:rPr lang="zh-CN" altLang="en-US" dirty="0" smtClean="0"/>
              <a:t>的一个过程，把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去遗忘一些，记住一些，最后提出来的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是动态的，根据不同的输入，生成不同的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，效率上可能有一些问题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512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2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下面讲行人是别的三种</a:t>
            </a:r>
            <a:r>
              <a:rPr lang="en-US" altLang="zh-CN" dirty="0" smtClean="0"/>
              <a:t>task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691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为了让结果更鲁棒一些可以做多数据集，或者生成多个样本来辅助学到一个更好的网络，比如有些</a:t>
            </a:r>
            <a:r>
              <a:rPr lang="en-US" altLang="zh-CN" dirty="0" smtClean="0"/>
              <a:t>fc</a:t>
            </a:r>
            <a:r>
              <a:rPr lang="zh-CN" altLang="en-US" dirty="0" smtClean="0"/>
              <a:t>的元素（</a:t>
            </a:r>
            <a:r>
              <a:rPr lang="en-US" altLang="zh-CN" dirty="0" smtClean="0"/>
              <a:t>component</a:t>
            </a:r>
            <a:r>
              <a:rPr lang="zh-CN" altLang="en-US" dirty="0" smtClean="0"/>
              <a:t>）对数据集</a:t>
            </a:r>
            <a:r>
              <a:rPr lang="en-US" altLang="zh-CN" dirty="0" smtClean="0"/>
              <a:t>a</a:t>
            </a:r>
            <a:r>
              <a:rPr lang="zh-CN" altLang="en-US" dirty="0" smtClean="0"/>
              <a:t>比较敏感，而对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的不敏感（对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的识别没有帮助）</a:t>
            </a:r>
            <a:r>
              <a:rPr lang="en-US" altLang="zh-CN" dirty="0" smtClean="0"/>
              <a:t>,</a:t>
            </a:r>
            <a:r>
              <a:rPr lang="zh-CN" altLang="en-US" dirty="0" smtClean="0"/>
              <a:t>则在做数据集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的时候就可以将</a:t>
            </a:r>
            <a:r>
              <a:rPr lang="en-US" altLang="zh-CN" dirty="0" smtClean="0"/>
              <a:t>b</a:t>
            </a:r>
            <a:r>
              <a:rPr lang="zh-CN" altLang="en-US" dirty="0" smtClean="0"/>
              <a:t>的绿色的数据去掉。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537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行人重识别的数据较少，能不能用一些生成的方法来生成一些数据集，来补充原来的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呢？可以用原始数据去</a:t>
            </a:r>
            <a:r>
              <a:rPr lang="en-US" altLang="zh-CN" dirty="0" smtClean="0"/>
              <a:t>train</a:t>
            </a:r>
            <a:r>
              <a:rPr lang="zh-CN" altLang="en-US" dirty="0" smtClean="0"/>
              <a:t>一个</a:t>
            </a:r>
            <a:r>
              <a:rPr lang="en-US" altLang="zh-CN" dirty="0" err="1" smtClean="0"/>
              <a:t>gan</a:t>
            </a:r>
            <a:r>
              <a:rPr lang="zh-CN" altLang="en-US" dirty="0" smtClean="0"/>
              <a:t>的网络，再用</a:t>
            </a:r>
            <a:r>
              <a:rPr lang="en-US" altLang="zh-CN" dirty="0" smtClean="0"/>
              <a:t>generator</a:t>
            </a:r>
            <a:r>
              <a:rPr lang="zh-CN" altLang="en-US" dirty="0" smtClean="0"/>
              <a:t>去产生更多的数据和原来的</a:t>
            </a:r>
            <a:r>
              <a:rPr lang="en-US" altLang="zh-CN" dirty="0" smtClean="0"/>
              <a:t>real data</a:t>
            </a:r>
            <a:r>
              <a:rPr lang="zh-CN" altLang="en-US" dirty="0" smtClean="0"/>
              <a:t>混在一起作新的</a:t>
            </a:r>
            <a:r>
              <a:rPr lang="en-US" altLang="zh-CN" dirty="0" smtClean="0"/>
              <a:t>training data</a:t>
            </a:r>
            <a:r>
              <a:rPr lang="zh-CN" altLang="en-US" dirty="0" smtClean="0"/>
              <a:t>再去</a:t>
            </a:r>
            <a:r>
              <a:rPr lang="en-US" altLang="zh-CN" dirty="0" smtClean="0"/>
              <a:t>train</a:t>
            </a:r>
            <a:r>
              <a:rPr lang="zh-CN" altLang="en-US" dirty="0" smtClean="0"/>
              <a:t>一个</a:t>
            </a:r>
            <a:r>
              <a:rPr lang="en-US" altLang="zh-CN" dirty="0" smtClean="0"/>
              <a:t>semi-supervised</a:t>
            </a:r>
            <a:r>
              <a:rPr lang="zh-CN" altLang="en-US" dirty="0" smtClean="0"/>
              <a:t>（半监督）的网络</a:t>
            </a:r>
            <a:r>
              <a:rPr lang="zh-CN" altLang="en-US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10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604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930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用到的车牌的识别，</a:t>
            </a:r>
            <a:r>
              <a:rPr lang="en-US" altLang="zh-CN" dirty="0" err="1" smtClean="0"/>
              <a:t>gan</a:t>
            </a:r>
            <a:r>
              <a:rPr lang="zh-CN" altLang="en-US" dirty="0" smtClean="0"/>
              <a:t>网络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8249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可以首先再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上训练网络，对没有</a:t>
            </a:r>
            <a:r>
              <a:rPr lang="en-US" altLang="zh-CN" dirty="0" smtClean="0"/>
              <a:t>label</a:t>
            </a:r>
            <a:r>
              <a:rPr lang="zh-CN" altLang="en-US" dirty="0" smtClean="0"/>
              <a:t>的数据先做一个聚类，然后再</a:t>
            </a:r>
            <a:r>
              <a:rPr lang="en-US" altLang="zh-CN" dirty="0" smtClean="0"/>
              <a:t>train </a:t>
            </a:r>
            <a:r>
              <a:rPr lang="en-US" altLang="zh-CN" dirty="0" err="1" smtClean="0"/>
              <a:t>cnn</a:t>
            </a:r>
            <a:r>
              <a:rPr lang="zh-CN" altLang="en-US" dirty="0" smtClean="0"/>
              <a:t>对</a:t>
            </a:r>
            <a:r>
              <a:rPr lang="en-US" altLang="zh-CN" dirty="0" smtClean="0"/>
              <a:t>target </a:t>
            </a:r>
            <a:r>
              <a:rPr lang="en-US" altLang="zh-CN" dirty="0" err="1" smtClean="0"/>
              <a:t>domin</a:t>
            </a:r>
            <a:r>
              <a:rPr lang="en-US" altLang="zh-CN" dirty="0" smtClean="0"/>
              <a:t> </a:t>
            </a:r>
            <a:r>
              <a:rPr lang="zh-CN" altLang="en-US" dirty="0" smtClean="0"/>
              <a:t>有一定的适应性，能提升</a:t>
            </a:r>
            <a:r>
              <a:rPr lang="en-US" altLang="zh-CN" dirty="0" smtClean="0"/>
              <a:t>6</a:t>
            </a:r>
            <a:r>
              <a:rPr lang="zh-CN" altLang="en-US" dirty="0" smtClean="0"/>
              <a:t>个点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782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门牌号的</a:t>
            </a:r>
            <a:r>
              <a:rPr lang="en-US" altLang="zh-CN" dirty="0" smtClean="0"/>
              <a:t>dataset </a:t>
            </a:r>
            <a:r>
              <a:rPr lang="zh-CN" altLang="en-US" dirty="0" smtClean="0"/>
              <a:t>虚线代表把</a:t>
            </a:r>
            <a:r>
              <a:rPr lang="en-US" altLang="zh-CN" dirty="0" err="1" smtClean="0"/>
              <a:t>cnn</a:t>
            </a:r>
            <a:r>
              <a:rPr lang="en-US" altLang="zh-CN" dirty="0" smtClean="0"/>
              <a:t> fix</a:t>
            </a:r>
            <a:r>
              <a:rPr lang="zh-CN" altLang="en-US" dirty="0" smtClean="0"/>
              <a:t>住了，让提取出来的特征不可分，利用</a:t>
            </a:r>
            <a:r>
              <a:rPr lang="en-US" altLang="zh-CN" dirty="0" smtClean="0"/>
              <a:t>adversarial</a:t>
            </a:r>
            <a:r>
              <a:rPr lang="zh-CN" altLang="en-US" dirty="0" smtClean="0"/>
              <a:t>（对抗的）的方法。有些地方是可以复用的。即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的提取出来的特征和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提取出来的特征很像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249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19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可以做</a:t>
            </a:r>
            <a:r>
              <a:rPr lang="en-US" altLang="zh-CN" dirty="0" smtClean="0"/>
              <a:t>video</a:t>
            </a:r>
            <a:r>
              <a:rPr lang="en-US" altLang="zh-CN" baseline="0" dirty="0" smtClean="0"/>
              <a:t> base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re-id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557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可以用人动来动去来实现前景背景的分割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04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确认是否为同一个人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52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Re-id</a:t>
            </a:r>
            <a:r>
              <a:rPr lang="zh-CN" altLang="en-US" smtClean="0"/>
              <a:t>用全连接层而不用卷积层是因为特征比较短，比较方便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536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用于预测它是谁 就是一个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的</a:t>
            </a:r>
            <a:r>
              <a:rPr lang="en-US" altLang="zh-CN" dirty="0" smtClean="0"/>
              <a:t>loss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235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将两种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合在一起 这两篇文章都可以读一下，讲者主要解释了为什么两种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会工作，它的原理，以及如何想到的。北大同学：可以做一些小的数据集，可以</a:t>
            </a:r>
            <a:r>
              <a:rPr lang="en-US" altLang="zh-CN" dirty="0" smtClean="0"/>
              <a:t>transfer</a:t>
            </a:r>
            <a:r>
              <a:rPr lang="zh-CN" altLang="en-US" smtClean="0"/>
              <a:t>一些其他的任务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726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第二列是</a:t>
            </a:r>
            <a:r>
              <a:rPr lang="en-US" altLang="zh-CN" dirty="0" smtClean="0"/>
              <a:t>heat map</a:t>
            </a:r>
            <a:r>
              <a:rPr lang="zh-CN" altLang="en-US" dirty="0" smtClean="0"/>
              <a:t>，第三列是</a:t>
            </a:r>
            <a:r>
              <a:rPr lang="en-US" altLang="zh-CN" dirty="0" smtClean="0"/>
              <a:t>feature map</a:t>
            </a:r>
            <a:r>
              <a:rPr lang="zh-CN" altLang="en-US" dirty="0" smtClean="0"/>
              <a:t>的混合看一看有没有过拟合 右边的是图的聚类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8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Triplet</a:t>
            </a:r>
            <a:r>
              <a:rPr lang="en-US" altLang="zh-CN" baseline="0" dirty="0" smtClean="0"/>
              <a:t> loss </a:t>
            </a:r>
            <a:r>
              <a:rPr lang="zh-CN" altLang="en-US" baseline="0" dirty="0" smtClean="0"/>
              <a:t>如果是同类，蓝线距离拉小，如果不是同类，红线，距离拉大 </a:t>
            </a:r>
            <a:r>
              <a:rPr lang="en-US" altLang="zh-CN" baseline="0" dirty="0" err="1" smtClean="0"/>
              <a:t>github</a:t>
            </a:r>
            <a:r>
              <a:rPr lang="zh-CN" altLang="en-US" baseline="0" dirty="0" smtClean="0"/>
              <a:t>里有</a:t>
            </a:r>
            <a:r>
              <a:rPr lang="en-US" altLang="zh-CN" baseline="0" dirty="0" smtClean="0"/>
              <a:t>code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09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关注一些语义信息，是否能够提高识别效果，如是男是女，有没有戴帽子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2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小的总结：多任务学习，</a:t>
            </a:r>
            <a:endParaRPr lang="en-US" altLang="zh-CN" dirty="0" smtClean="0"/>
          </a:p>
          <a:p>
            <a:r>
              <a:rPr lang="zh-CN" altLang="en-US" dirty="0" smtClean="0"/>
              <a:t>第一点：我们可以做两个任务，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identification</a:t>
            </a:r>
            <a:r>
              <a:rPr lang="zh-CN" altLang="en-US" dirty="0" smtClean="0"/>
              <a:t>识别它是谁 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、识别它是不是同一个人  </a:t>
            </a:r>
            <a:endParaRPr lang="en-US" altLang="zh-CN" dirty="0" smtClean="0"/>
          </a:p>
          <a:p>
            <a:r>
              <a:rPr lang="zh-CN" altLang="en-US" dirty="0" smtClean="0"/>
              <a:t>第二点：也可以三个图片做一个输入，三个图片做一个排名，两个人是一个人的把它排的比较近，不是同一个人的排的比较远</a:t>
            </a:r>
            <a:endParaRPr lang="en-US" altLang="zh-CN" dirty="0" smtClean="0"/>
          </a:p>
          <a:p>
            <a:r>
              <a:rPr lang="zh-CN" altLang="en-US" dirty="0" smtClean="0"/>
              <a:t>第三点：可以做</a:t>
            </a:r>
            <a:r>
              <a:rPr lang="en-US" altLang="zh-CN" dirty="0" smtClean="0"/>
              <a:t>attribute learning </a:t>
            </a:r>
            <a:r>
              <a:rPr lang="zh-CN" altLang="en-US" dirty="0" smtClean="0"/>
              <a:t>比如认识一个人的时候，首先去思考它是男是女，这些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辅助我们的网络去学到更好的特征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8BB3-8B03-4247-AC26-2E7ACEF28D9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49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169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84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96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80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7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54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17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72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49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953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26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A606B-B3CF-40C7-A480-6E56B31FE62C}" type="datetimeFigureOut">
              <a:rPr lang="zh-CN" altLang="en-US" smtClean="0"/>
              <a:t>2019/10/28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E27A1-A790-44CF-BFC5-FB7A204693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0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58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5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4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33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31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6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81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38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3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0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7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67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9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3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7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0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0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5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67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0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9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3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33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0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18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9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59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09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41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30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33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15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78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75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3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30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28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49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85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5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4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80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2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9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8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887</Words>
  <Application>Microsoft Office PowerPoint</Application>
  <PresentationFormat>宽屏</PresentationFormat>
  <Paragraphs>59</Paragraphs>
  <Slides>49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鹿鹿</dc:creator>
  <cp:lastModifiedBy>孙 鹿鹿</cp:lastModifiedBy>
  <cp:revision>15</cp:revision>
  <dcterms:created xsi:type="dcterms:W3CDTF">2019-10-28T02:16:21Z</dcterms:created>
  <dcterms:modified xsi:type="dcterms:W3CDTF">2019-10-28T06:33:09Z</dcterms:modified>
</cp:coreProperties>
</file>